
<file path=[Content_Types].xml><?xml version="1.0" encoding="utf-8"?>
<Types xmlns="http://schemas.openxmlformats.org/package/2006/content-types">
  <Default Extension="tiff" ContentType="image/tif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1"/>
  </p:notesMasterIdLst>
  <p:sldIdLst>
    <p:sldId id="859" r:id="rId3"/>
    <p:sldId id="860" r:id="rId4"/>
    <p:sldId id="861" r:id="rId5"/>
    <p:sldId id="862" r:id="rId6"/>
    <p:sldId id="863" r:id="rId7"/>
    <p:sldId id="864" r:id="rId8"/>
    <p:sldId id="865" r:id="rId9"/>
    <p:sldId id="866" r:id="rId10"/>
  </p:sldIdLst>
  <p:sldSz cx="12190095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ABDF2"/>
    <a:srgbClr val="39B97A"/>
    <a:srgbClr val="1EB26A"/>
    <a:srgbClr val="E3F2E7"/>
    <a:srgbClr val="FF0000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 showGuides="1">
      <p:cViewPr varScale="1">
        <p:scale>
          <a:sx n="50" d="100"/>
          <a:sy n="50" d="100"/>
        </p:scale>
        <p:origin x="72" y="94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4" Type="http://schemas.openxmlformats.org/officeDocument/2006/relationships/tableStyles" Target="tableStyles.xml"/><Relationship Id="rId13" Type="http://schemas.openxmlformats.org/officeDocument/2006/relationships/viewProps" Target="viewProps.xml"/><Relationship Id="rId12" Type="http://schemas.openxmlformats.org/officeDocument/2006/relationships/presProps" Target="presProps.xml"/><Relationship Id="rId11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七年级 上 江苏专版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第一部分  基础过关篇</a:t>
            </a:r>
            <a:endParaRPr lang="en-US" altLang="zh-CN" sz="5400" dirty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基础训练 </a:t>
            </a:r>
            <a:r>
              <a:rPr lang="en-US" altLang="zh-CN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6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语篇导航-DA.eps" descr="id:2147486413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434514" y="2542440"/>
            <a:ext cx="1651000" cy="403225"/>
          </a:xfrm>
          <a:prstGeom prst="rect">
            <a:avLst/>
          </a:prstGeom>
        </p:spPr>
      </p:pic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2420888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本文是一篇应用文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文章通过图表和文字描述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展示了学生们对不同老师的评价。</a:t>
            </a:r>
            <a:endParaRPr lang="zh-CN" altLang="zh-CN" sz="900" dirty="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4617" y="932719"/>
            <a:ext cx="10581178" cy="1344153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76248"/>
          </a:xfrm>
        </p:spPr>
        <p:txBody>
          <a:bodyPr/>
          <a:lstStyle/>
          <a:p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Who is your favourite teacher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zh-CN" altLang="zh-CN">
                <a:solidFill>
                  <a:srgbClr val="000000"/>
                </a:solidFill>
                <a:ea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ea typeface="Times New Roman" panose="02020603050405020304" pitchFamily="18" charset="0"/>
              </a:rPr>
              <a:t>All the students of Class 3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Grade 7 take a vote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投票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54646" y="1340768"/>
            <a:ext cx="9265211" cy="5133875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2"/>
          <p:cNvSpPr txBox="1">
            <a:spLocks noChangeArrowheads="1"/>
          </p:cNvSpPr>
          <p:nvPr/>
        </p:nvSpPr>
        <p:spPr bwMode="auto">
          <a:xfrm>
            <a:off x="190550" y="2348880"/>
            <a:ext cx="5953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400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</a:rPr>
              <a:t>√</a:t>
            </a:r>
            <a:endParaRPr kumimoji="0" lang="zh-CN" altLang="zh-CN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" name="内容占位符 6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16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many students are there in Class 3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Grade 7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511425" algn="l"/>
                <a:tab pos="5376545" algn="l"/>
                <a:tab pos="8791575" algn="l"/>
                <a:tab pos="986155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18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en-US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511425" algn="l"/>
                <a:tab pos="5376545" algn="l"/>
                <a:tab pos="8791575" algn="l"/>
                <a:tab pos="986155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28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en-US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511425" algn="l"/>
                <a:tab pos="5376545" algn="l"/>
                <a:tab pos="8791575" algn="l"/>
                <a:tab pos="986155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33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en-US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511425" algn="l"/>
                <a:tab pos="5376545" algn="l"/>
                <a:tab pos="8791575" algn="l"/>
                <a:tab pos="986155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38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内容占位符 1"/>
          <p:cNvSpPr txBox="1"/>
          <p:nvPr/>
        </p:nvSpPr>
        <p:spPr bwMode="auto">
          <a:xfrm>
            <a:off x="360854" y="3522890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细节理解题。根据图表可知，投票总人数为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15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Mr Green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>
                <a:solidFill>
                  <a:srgbClr val="FF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10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Mrs Miller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>
                <a:solidFill>
                  <a:srgbClr val="FF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8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Mr Smith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>
                <a:solidFill>
                  <a:srgbClr val="FF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33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2"/>
          <p:cNvSpPr txBox="1">
            <a:spLocks noChangeArrowheads="1"/>
          </p:cNvSpPr>
          <p:nvPr/>
        </p:nvSpPr>
        <p:spPr bwMode="auto">
          <a:xfrm>
            <a:off x="262563" y="1341246"/>
            <a:ext cx="5953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400" i="0" u="none" strike="noStrike" cap="none" normalizeH="0" baseline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</a:rPr>
              <a:t>√</a:t>
            </a:r>
            <a:endParaRPr kumimoji="0" lang="zh-CN" altLang="zh-CN" sz="180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" name="内容占位符 6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2511425" algn="l"/>
                <a:tab pos="5376545" algn="l"/>
                <a:tab pos="8791575" algn="l"/>
                <a:tab pos="9861550" algn="l"/>
              </a:tabLs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17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Who does most of the students like in Class 3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Grade 7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tabLst>
                <a:tab pos="2511425" algn="l"/>
                <a:tab pos="5376545" algn="l"/>
                <a:tab pos="8791575" algn="l"/>
                <a:tab pos="9861550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Mr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Green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	</a:t>
            </a:r>
            <a:endParaRPr lang="en-US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>
              <a:tabLst>
                <a:tab pos="2511425" algn="l"/>
                <a:tab pos="5376545" algn="l"/>
                <a:tab pos="8791575" algn="l"/>
                <a:tab pos="9861550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Mr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Miller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	</a:t>
            </a:r>
            <a:endParaRPr lang="en-US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>
              <a:tabLst>
                <a:tab pos="2511425" algn="l"/>
                <a:tab pos="5376545" algn="l"/>
                <a:tab pos="8791575" algn="l"/>
                <a:tab pos="9861550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Mr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Smith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	</a:t>
            </a:r>
            <a:endParaRPr lang="en-US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>
              <a:tabLst>
                <a:tab pos="2511425" algn="l"/>
                <a:tab pos="5376545" algn="l"/>
                <a:tab pos="8791575" algn="l"/>
                <a:tab pos="9861550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Mrs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Miller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 dirty="0"/>
          </a:p>
        </p:txBody>
      </p:sp>
      <p:sp>
        <p:nvSpPr>
          <p:cNvPr id="6" name="内容占位符 2"/>
          <p:cNvSpPr txBox="1"/>
          <p:nvPr/>
        </p:nvSpPr>
        <p:spPr bwMode="auto">
          <a:xfrm>
            <a:off x="360854" y="3522890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细节理解题。根据图表可知，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Mr Green 15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票，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Mrs Miller 10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票，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Mr Smith 8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票，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Mr Green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票数最多。故选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"/>
          <p:cNvSpPr txBox="1">
            <a:spLocks noChangeArrowheads="1"/>
          </p:cNvSpPr>
          <p:nvPr/>
        </p:nvSpPr>
        <p:spPr bwMode="auto">
          <a:xfrm>
            <a:off x="190550" y="1844824"/>
            <a:ext cx="5953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400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</a:rPr>
              <a:t>√</a:t>
            </a:r>
            <a:endParaRPr kumimoji="0" lang="zh-CN" altLang="zh-CN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18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Simon likes Wednesday best,because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his favourite lesson is history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has music lesson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likes the school lunch on Wednesday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can relax and be happy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3"/>
          <p:cNvSpPr txBox="1"/>
          <p:nvPr/>
        </p:nvSpPr>
        <p:spPr bwMode="auto">
          <a:xfrm>
            <a:off x="360854" y="3594898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“Wednesday is my favourite day, because I have music that day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Simon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最喜欢周三，因为周三有音乐课。故选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"/>
          <p:cNvSpPr txBox="1">
            <a:spLocks noChangeArrowheads="1"/>
          </p:cNvSpPr>
          <p:nvPr/>
        </p:nvSpPr>
        <p:spPr bwMode="auto">
          <a:xfrm>
            <a:off x="2403549" y="2154588"/>
            <a:ext cx="5953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400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</a:rPr>
              <a:t>√</a:t>
            </a:r>
            <a:endParaRPr kumimoji="0" lang="zh-CN" altLang="zh-CN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1610216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underlined word “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admire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means “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in Chinese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236470" algn="l"/>
                <a:tab pos="4395470" algn="l"/>
                <a:tab pos="699579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讨厌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敬佩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害怕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嫉妒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5"/>
          <p:cNvSpPr txBox="1"/>
          <p:nvPr/>
        </p:nvSpPr>
        <p:spPr bwMode="auto">
          <a:xfrm>
            <a:off x="360854" y="2824876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词义猜测题。根据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 dirty="0" err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Mr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Green is my </a:t>
            </a:r>
            <a:r>
              <a:rPr lang="en-US" altLang="zh-CN" b="1" dirty="0" err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favourite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teacher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can sing very well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he can teach us to sing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admire him very much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</a:t>
            </a:r>
            <a:r>
              <a:rPr lang="en-US" altLang="zh-CN" b="1" dirty="0" err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Mr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Green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Simon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最喜欢的老师，他唱得很好，并且教学生们唱歌，可推知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Simon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非常敬佩他。故选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"/>
          <p:cNvSpPr txBox="1">
            <a:spLocks noChangeArrowheads="1"/>
          </p:cNvSpPr>
          <p:nvPr/>
        </p:nvSpPr>
        <p:spPr bwMode="auto">
          <a:xfrm>
            <a:off x="190550" y="2924944"/>
            <a:ext cx="5953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400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</a:rPr>
              <a:t>√</a:t>
            </a:r>
            <a:endParaRPr kumimoji="0" lang="zh-CN" altLang="zh-CN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Which is TRUE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Tim likes history best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three students all like Mrs Miller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Mr Smith is a basketball player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	</a:t>
            </a: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Mar feels happy in history classes</a:t>
            </a:r>
            <a:endParaRPr lang="zh-CN" altLang="en-US"/>
          </a:p>
        </p:txBody>
      </p:sp>
      <p:sp>
        <p:nvSpPr>
          <p:cNvPr id="4" name="内容占位符 6"/>
          <p:cNvSpPr txBox="1"/>
          <p:nvPr/>
        </p:nvSpPr>
        <p:spPr bwMode="auto">
          <a:xfrm>
            <a:off x="360854" y="3501008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“She teaches history and we are relaxed and happy in her class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Mar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说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Mrs Miller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教授他们历史，他们在历史课上很放松并且很开心。故选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4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1286</Words>
  <Application>WPS 演示</Application>
  <PresentationFormat>自定义</PresentationFormat>
  <Paragraphs>55</Paragraphs>
  <Slides>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18" baseType="lpstr">
      <vt:lpstr>Arial</vt:lpstr>
      <vt:lpstr>宋体</vt:lpstr>
      <vt:lpstr>Wingdings</vt:lpstr>
      <vt:lpstr>Times New Roman</vt:lpstr>
      <vt:lpstr>楷体</vt:lpstr>
      <vt:lpstr>微软雅黑</vt:lpstr>
      <vt:lpstr>黑体</vt:lpstr>
      <vt:lpstr>Arial Unicode MS</vt:lpstr>
      <vt:lpstr>Calibri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朗月1382326692</cp:lastModifiedBy>
  <cp:revision>463</cp:revision>
  <dcterms:created xsi:type="dcterms:W3CDTF">2020-11-06T05:24:00Z</dcterms:created>
  <dcterms:modified xsi:type="dcterms:W3CDTF">2025-09-22T02:02:31Z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2052-12.1.0.21541</vt:lpwstr>
  </property>
  <property fmtid="{D5CDD505-2E9C-101B-9397-08002B2CF9AE}" pid="3" name="ICV">
    <vt:lpwstr>F3CD6BCA620F43038A50C9A627AA1908_12</vt:lpwstr>
  </property>
</Properties>
</file>